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91BA1-D057-4840-B9FD-C18BA472F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898157-7A49-49BA-82D3-380850756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C732F-2C8A-4171-8B46-F190D1243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5108-543B-4497-B09A-379E29A96EF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7EEE1-39A3-4386-BB8C-660F7302B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DA665-14C5-431E-9570-AED85080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A9F0-8F40-40A6-9BEF-B7F6A683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8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86858-3319-4491-B62F-E8108623D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950BC6-F590-4FAD-971E-1429901DB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D0AC5-CBD3-4FB3-B35A-F011CA95C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5108-543B-4497-B09A-379E29A96EF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C0FE0-4AC4-4981-8A05-1605D0F17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119BB-9B7C-417B-A4A6-EA389AC32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A9F0-8F40-40A6-9BEF-B7F6A683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11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6CAB82-C189-490D-9752-A19DDA6F8B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392A45-4B29-4E91-8CC6-6EE7267BD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C37B5-734B-49A4-92FF-9C0CBF77F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5108-543B-4497-B09A-379E29A96EF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2C898-FA84-4ED5-B5BB-BF5A3C39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3417C-23E6-4C61-818F-427C70D5E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A9F0-8F40-40A6-9BEF-B7F6A683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65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CCD68-8653-4E94-B19D-AB09E3B12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77366-0403-4FB3-B1FC-A2862BDD9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10853-FFF9-499E-A956-2DC64C587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5108-543B-4497-B09A-379E29A96EF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69DDA-B27A-4FDC-B569-DE0377C4C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628CF-082F-4160-BBFF-839135022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A9F0-8F40-40A6-9BEF-B7F6A683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55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3B247-41B9-415F-AFE7-0E3F21C82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644710-02CB-42BC-9CD2-2D0C90DEC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7628D-5C0F-4BB9-8769-736CDCC39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5108-543B-4497-B09A-379E29A96EF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8151E-0B0E-42A9-9D11-25C0E1C68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17EE9-A517-4B89-8741-61755CC23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A9F0-8F40-40A6-9BEF-B7F6A683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3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C3F13-D0C3-4A2A-88E5-EBB326325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79A7C-886C-47C3-B16D-340EB7400E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A9026D-23A9-4260-B9D7-3F566F9C1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1A7214-1C45-429D-ABA3-F3DD8A57F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5108-543B-4497-B09A-379E29A96EF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04886-FBB7-4F2A-8874-C375FEB9A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A5E015-EE90-4210-AD74-67ED00B05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A9F0-8F40-40A6-9BEF-B7F6A683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97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B11BF-9588-4FB0-B23F-D993EA2A0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AFBED-9127-4523-9541-C3DE69374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EA549-798C-465B-A03F-5C90FFBB4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D04620-0069-485D-820D-D0EFE60B0E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C3E823-F255-414F-A3FB-0D4C1BF682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52DA6E-0A9A-4B82-A37E-8B38D234B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5108-543B-4497-B09A-379E29A96EF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88A62B-E508-495A-BB49-18900F4F3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204A7C-0239-4384-8251-6ED88FAB4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A9F0-8F40-40A6-9BEF-B7F6A683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4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A796D-BE38-4CD1-AAAA-89669A7F2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72EDF0-768F-4DFB-B6F9-1FEA207BF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5108-543B-4497-B09A-379E29A96EF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D70D55-F73C-48C8-AE48-4EE6EA0F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D18924-A195-45EF-AA7B-F855666EA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A9F0-8F40-40A6-9BEF-B7F6A683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66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D8ADA3-B109-4D99-8DF7-B64BE47EB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5108-543B-4497-B09A-379E29A96EF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0FD63B-BF80-45C6-AC96-4092A5BFA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2A19FC-8211-4F34-9822-F349ACBA6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A9F0-8F40-40A6-9BEF-B7F6A683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6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CF3F6-34B4-418E-82E5-799C81027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A21BA-EAB6-48BE-B3C2-C325374C6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0AFC52-B1FF-4986-91BF-ECF182FD9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6BBD68-C519-413A-9D4D-A6F28B25B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5108-543B-4497-B09A-379E29A96EF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79135C-EA62-454E-BFF8-B4EFF2456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27EC52-7028-4E7C-8AA7-B28DC1E51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A9F0-8F40-40A6-9BEF-B7F6A683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1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313ED-0259-4678-AD0D-17C833CF7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8AE1D7-F702-4B5B-A2D7-41770A1957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99C53B-08E4-4199-A562-855CFD9B3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4AE9C0-62B9-4815-907A-A141DA5E2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5108-543B-4497-B09A-379E29A96EF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B73AF4-6D99-4567-920E-F3362845D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B88FE-5C0D-41B9-BC88-013507EEF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A9F0-8F40-40A6-9BEF-B7F6A683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48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C4DD49-503C-4108-9482-93E56FA5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65861-859B-46CA-9B29-89F6318F6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E27FA-A44A-4A67-BC82-C20E83DFC4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D5108-543B-4497-B09A-379E29A96EF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37799-546F-49F6-BF75-37D8391ED8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C6029-8EE0-4745-8A5E-0F73248B1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7A9F0-8F40-40A6-9BEF-B7F6A683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7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08F20-59AA-4E0E-9FD5-715653D7F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Additional Onsite Wellness COVID-19 Protocols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EF78D8-46C3-4106-B835-B79EE8B0F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Daily screening tool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– online survey that is to be completed prior to completing a biometric screening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485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Additional Onsite Wellness COVID-19 Protocols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Additional Onsite Wellness COVID-19 Protocols</dc:title>
  <dc:creator>Harrod, Emily (BW-STL)</dc:creator>
  <cp:lastModifiedBy>Harrod, Emily (BW-STL)</cp:lastModifiedBy>
  <cp:revision>1</cp:revision>
  <dcterms:created xsi:type="dcterms:W3CDTF">2021-09-07T15:53:51Z</dcterms:created>
  <dcterms:modified xsi:type="dcterms:W3CDTF">2021-09-07T15:57:07Z</dcterms:modified>
</cp:coreProperties>
</file>